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292" r:id="rId11"/>
    <p:sldId id="2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2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90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80B7-6EF5-AD4A-BBDC-162C5988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F318E-9504-1F40-BC4D-0621517C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Fission products change the fuel behavior</a:t>
            </a:r>
          </a:p>
          <a:p>
            <a:r>
              <a:rPr lang="en-US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Gas transport through interconnected bubbles to free surfaces</a:t>
            </a:r>
          </a:p>
          <a:p>
            <a:r>
              <a:rPr lang="en-US" dirty="0"/>
              <a:t>Fission gas release is measured using post-irradiation annealing and in pile experiments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72784-57C1-FF42-90FC-8500E357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3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1944162" y="2149247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65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  <a:ext uri="{FAA26D3D-D897-4be2-8F04-BA451C77F1D7}">
                  <ma14:placeholderFlag xmlns:ma14="http://schemas.microsoft.com/office/mac/drawingml/2011/main" xmlns="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dirty="0"/>
              <a:t>Fuel is irradiated at low temperature</a:t>
            </a:r>
          </a:p>
          <a:p>
            <a:pPr lvl="2"/>
            <a:r>
              <a:rPr lang="en-US" dirty="0"/>
              <a:t>Fuel is then placed into a furnace and heated</a:t>
            </a:r>
          </a:p>
          <a:p>
            <a:pPr lvl="2"/>
            <a:r>
              <a:rPr lang="en-US" dirty="0"/>
              <a:t>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dirty="0"/>
              <a:t>Gas release is measured during reactor operation</a:t>
            </a:r>
          </a:p>
          <a:p>
            <a:pPr lvl="2"/>
            <a:r>
              <a:rPr lang="en-US" dirty="0"/>
              <a:t>It is much more difficult than post-irradiation annealing</a:t>
            </a:r>
          </a:p>
          <a:p>
            <a:pPr lvl="2"/>
            <a:r>
              <a:rPr lang="en-US" dirty="0"/>
              <a:t>Total amount released is measured by puncturing cladding after irradiation</a:t>
            </a:r>
          </a:p>
          <a:p>
            <a:pPr lvl="2"/>
            <a:r>
              <a:rPr lang="en-US" dirty="0"/>
              <a:t>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611</Words>
  <Application>Microsoft Macintosh PowerPoint</Application>
  <PresentationFormat>Widescreen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ＭＳ Ｐゴシック</vt:lpstr>
      <vt:lpstr>Arial</vt:lpstr>
      <vt:lpstr>Calibri</vt:lpstr>
      <vt:lpstr>NCStateU-horizontal-left-logo</vt:lpstr>
      <vt:lpstr>Fission Products</vt:lpstr>
      <vt:lpstr>Fission Product Generation</vt:lpstr>
      <vt:lpstr>There are various types of fission products that form in the fuel</vt:lpstr>
      <vt:lpstr>All of the fission products impact the behavior of the fuel</vt:lpstr>
      <vt:lpstr>Fission Gas Release</vt:lpstr>
      <vt:lpstr>Fission Gas Release</vt:lpstr>
      <vt:lpstr>Fission Gas Release</vt:lpstr>
      <vt:lpstr>Fission Gas Release</vt:lpstr>
      <vt:lpstr>Fission Gas Release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Beeler</cp:lastModifiedBy>
  <cp:revision>2</cp:revision>
  <dcterms:created xsi:type="dcterms:W3CDTF">2020-02-19T20:03:05Z</dcterms:created>
  <dcterms:modified xsi:type="dcterms:W3CDTF">2020-02-19T20:19:18Z</dcterms:modified>
</cp:coreProperties>
</file>